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3" r:id="rId3"/>
    <p:sldId id="261" r:id="rId4"/>
    <p:sldId id="262" r:id="rId5"/>
    <p:sldId id="259" r:id="rId6"/>
    <p:sldId id="264" r:id="rId7"/>
  </p:sldIdLst>
  <p:sldSz cx="12192000" cy="6858000"/>
  <p:notesSz cx="6858000" cy="9144000"/>
  <p:defaultTextStyle>
    <a:defPPr>
      <a:defRPr lang="x-non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701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608"/>
    <p:restoredTop sz="95814"/>
  </p:normalViewPr>
  <p:slideViewPr>
    <p:cSldViewPr snapToGrid="0" snapToObjects="1">
      <p:cViewPr varScale="1">
        <p:scale>
          <a:sx n="64" d="100"/>
          <a:sy n="64" d="100"/>
        </p:scale>
        <p:origin x="-73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D136BBD-1EC2-2F4E-A807-3F910D35B7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00F3BB49-3A0C-6548-8566-8E9F92F104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24C53E1-27B1-1D4F-9E3C-3FAD7569A4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49B22-E9E4-494A-8E5B-F7F0DA700916}" type="datetimeFigureOut">
              <a:rPr lang="x-none" smtClean="0"/>
              <a:pPr/>
              <a:t>03.10.2022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6EA5378-335C-7C4F-86E6-6604DFFC40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1AB4B5F-F63B-774B-B0A9-D2FE47A62A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40B8D-37C4-5F41-A237-4DF07816A17A}" type="slidenum">
              <a:rPr lang="x-none" smtClean="0"/>
              <a:pPr/>
              <a:t>‹#›</a:t>
            </a:fld>
            <a:endParaRPr lang="x-none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A09A98F5-D14E-0047-8096-6E5A158F7B18}"/>
              </a:ext>
            </a:extLst>
          </p:cNvPr>
          <p:cNvSpPr/>
          <p:nvPr userDrawn="1"/>
        </p:nvSpPr>
        <p:spPr>
          <a:xfrm>
            <a:off x="0" y="-1"/>
            <a:ext cx="12192000" cy="685799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3B6640C8-63F3-0843-B82A-F324EE0945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25000"/>
          <a:stretch/>
        </p:blipFill>
        <p:spPr>
          <a:xfrm>
            <a:off x="3047998" y="0"/>
            <a:ext cx="9144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809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FEF57F2-B52B-9F45-86CB-7A20C37795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EB78C2A-4266-7E4A-86AD-231BDFC05E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EEB10B9-DA45-6D4A-822D-0DD58371B8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49B22-E9E4-494A-8E5B-F7F0DA700916}" type="datetimeFigureOut">
              <a:rPr lang="x-none" smtClean="0"/>
              <a:pPr/>
              <a:t>03.10.2022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DD2BABF-A580-4E4C-A0B2-DC7C5B8CC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FBDEBC5-CE5A-B14A-9A76-3F375B328B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40B8D-37C4-5F41-A237-4DF07816A17A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3084320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08189EC-226C-1F40-9BA8-3AAB49E2B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4F738F2-D14D-D441-9256-FBA332D248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7BEEC25-FABC-9947-91C1-587F872A4C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49B22-E9E4-494A-8E5B-F7F0DA700916}" type="datetimeFigureOut">
              <a:rPr lang="x-none" smtClean="0"/>
              <a:pPr/>
              <a:t>03.10.2022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1702F6A-0DE8-9347-91EB-BEF9758540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E164EF0-EEDC-4345-8AFA-5CA6060632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40B8D-37C4-5F41-A237-4DF07816A17A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36210699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061DA0F-1F99-1947-9702-ACF29F85E2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935EBD8-2989-8F4B-BF28-DBC74F08E3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57EB7C1-DE77-734F-9E91-20E71726F1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E86392D-F50C-1B4E-BAD9-C66B42E288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49B22-E9E4-494A-8E5B-F7F0DA700916}" type="datetimeFigureOut">
              <a:rPr lang="x-none" smtClean="0"/>
              <a:pPr/>
              <a:t>03.10.2022</a:t>
            </a:fld>
            <a:endParaRPr lang="x-non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DDBDB01-B34D-7B42-9629-E4305CC63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ADC81A37-7A1D-E549-B57E-61F46505D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40B8D-37C4-5F41-A237-4DF07816A17A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666083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03ACC52-34E4-AD4E-92CD-CABBDECFA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F0F32FA1-1800-CE4B-9591-4C439124AD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D80800CA-9637-374D-9F4A-37960DA038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71E47CD0-13EC-3B4D-B83A-D2692048C3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2B2A6D04-4885-DF46-8AA1-98C4A42B75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0FFF50BD-5434-8048-84D0-F6BBEA3811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49B22-E9E4-494A-8E5B-F7F0DA700916}" type="datetimeFigureOut">
              <a:rPr lang="x-none" smtClean="0"/>
              <a:pPr/>
              <a:t>03.10.2022</a:t>
            </a:fld>
            <a:endParaRPr lang="x-non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E3CA4AE-AC94-0949-8FD7-4B16887E2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BF7AD23F-D6A2-0C4A-AA67-3C91BBF553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40B8D-37C4-5F41-A237-4DF07816A17A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35496022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4C02112-3973-B34D-97CE-8FED3985E7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43B85E2A-2D5B-0547-BDF0-EEEBD1FCA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49B22-E9E4-494A-8E5B-F7F0DA700916}" type="datetimeFigureOut">
              <a:rPr lang="x-none" smtClean="0"/>
              <a:pPr/>
              <a:t>03.10.2022</a:t>
            </a:fld>
            <a:endParaRPr lang="x-non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848395C3-5064-304A-B1CE-6ECE5EDBF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08661143-56C4-504A-BEE1-A5CAA3B74C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40B8D-37C4-5F41-A237-4DF07816A17A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1868869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AF11CD6D-3210-A149-9CE5-1858772354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49B22-E9E4-494A-8E5B-F7F0DA700916}" type="datetimeFigureOut">
              <a:rPr lang="x-none" smtClean="0"/>
              <a:pPr/>
              <a:t>03.10.2022</a:t>
            </a:fld>
            <a:endParaRPr lang="x-non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33DA5CB-0A91-2C45-95B0-77A07EACC4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C5FE82BA-B17D-7B49-8A10-B1A252E56F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40B8D-37C4-5F41-A237-4DF07816A17A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605684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652EF8C-35A6-1E4F-BB14-06E602AFB9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89C6E07-3250-4E4E-ACC8-C8ADF8AEF3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B641D222-0403-6A4E-8189-3438669334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5C484C3-F3B7-DB4A-BC46-0AE653C2B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49B22-E9E4-494A-8E5B-F7F0DA700916}" type="datetimeFigureOut">
              <a:rPr lang="x-none" smtClean="0"/>
              <a:pPr/>
              <a:t>03.10.2022</a:t>
            </a:fld>
            <a:endParaRPr lang="x-non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588B4A4F-1508-5749-BB75-2978394D49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EC2CFF4-19B4-EC46-9832-D80169DDCC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40B8D-37C4-5F41-A237-4DF07816A17A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3814746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875C316-5CEF-1941-B524-4CDAE9B3F5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3F54613F-C2FA-7844-B543-587CE43A38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2F22857-219C-0D40-8455-5E65DB1691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DC1B048-2BE4-724D-9D2F-F95E8AC968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49B22-E9E4-494A-8E5B-F7F0DA700916}" type="datetimeFigureOut">
              <a:rPr lang="x-none" smtClean="0"/>
              <a:pPr/>
              <a:t>03.10.2022</a:t>
            </a:fld>
            <a:endParaRPr lang="x-non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F3EAB0E-AD43-C640-8C07-3D1D2C4D34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36C6214D-3BF8-154F-A626-38F87A645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40B8D-37C4-5F41-A237-4DF07816A17A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10547887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42AACE5-C82A-6643-8B78-80C9373859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FA6BFCF9-4571-3442-A973-B7EDA5B29A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5C553A7-BFD8-E944-BE34-F5B743DEBB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49B22-E9E4-494A-8E5B-F7F0DA700916}" type="datetimeFigureOut">
              <a:rPr lang="x-none" smtClean="0"/>
              <a:pPr/>
              <a:t>03.10.2022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6BBCD05-2A80-6E40-A5CF-77AA92541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85E1807-F543-D14D-ACBE-106B32BEA1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40B8D-37C4-5F41-A237-4DF07816A17A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11787244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C5169FC2-6A4E-7549-BEFF-56A6F35934B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48E1FE4E-BCF9-0143-860F-B8DF0B4C53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EA30118-DA0A-5443-8087-1178CDD22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49B22-E9E4-494A-8E5B-F7F0DA700916}" type="datetimeFigureOut">
              <a:rPr lang="x-none" smtClean="0"/>
              <a:pPr/>
              <a:t>03.10.2022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CD139BB-7A45-E942-92F5-D3FFD38040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AEAC559-01C3-DF41-BB5D-DB3A48B12C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40B8D-37C4-5F41-A237-4DF07816A17A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268415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8C16EBFE-EA0A-4944-BFA9-CB413BD10C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E4D6A52-E80F-9944-9E1A-300D8C2C61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F90F70D-30A4-D242-BCBD-EF48496B25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B49B22-E9E4-494A-8E5B-F7F0DA700916}" type="datetimeFigureOut">
              <a:rPr lang="x-none" smtClean="0"/>
              <a:pPr/>
              <a:t>03.10.2022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D7DB7DA-E984-2247-80D6-89F2F7504B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C985398-EC45-E342-9F15-E962E86790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F40B8D-37C4-5F41-A237-4DF07816A17A}" type="slidenum">
              <a:rPr lang="x-none" smtClean="0"/>
              <a:pPr/>
              <a:t>‹#›</a:t>
            </a:fld>
            <a:endParaRPr lang="x-none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271DCCEC-410E-444A-8495-06384D7F335F}"/>
              </a:ext>
            </a:extLst>
          </p:cNvPr>
          <p:cNvSpPr/>
          <p:nvPr userDrawn="1"/>
        </p:nvSpPr>
        <p:spPr>
          <a:xfrm>
            <a:off x="0" y="-1"/>
            <a:ext cx="12192000" cy="6857999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D3A73FFD-596B-DD47-AF2F-10BEE10DFCE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3"/>
          <a:srcRect r="66250"/>
          <a:stretch/>
        </p:blipFill>
        <p:spPr>
          <a:xfrm>
            <a:off x="0" y="0"/>
            <a:ext cx="4114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11703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x-non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7C9291D-FCAE-A241-BEA4-59D0E6A729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8763" y="404735"/>
            <a:ext cx="5752135" cy="4122296"/>
          </a:xfrm>
        </p:spPr>
        <p:txBody>
          <a:bodyPr>
            <a:normAutofit/>
          </a:bodyPr>
          <a:lstStyle/>
          <a:p>
            <a:pPr algn="l"/>
            <a:r>
              <a:rPr lang="ru-RU" dirty="0" smtClean="0">
                <a:solidFill>
                  <a:srgbClr val="EB701D"/>
                </a:solidFill>
                <a:latin typeface="Times New Roman" pitchFamily="18" charset="0"/>
                <a:cs typeface="Times New Roman" pitchFamily="18" charset="0"/>
              </a:rPr>
              <a:t>Семинар-совещание</a:t>
            </a:r>
            <a:endParaRPr lang="x-none" dirty="0">
              <a:solidFill>
                <a:srgbClr val="EB701D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5EFA3544-C215-DA41-B304-8918C430B6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0327" y="4527032"/>
            <a:ext cx="5710572" cy="1034320"/>
          </a:xfrm>
        </p:spPr>
        <p:txBody>
          <a:bodyPr>
            <a:normAutofit/>
          </a:bodyPr>
          <a:lstStyle/>
          <a:p>
            <a:pPr algn="l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Для заместителей директоров по УВР</a:t>
            </a:r>
            <a:endParaRPr lang="x-none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0327" y="404735"/>
            <a:ext cx="11032080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Информационно-методический центр в системе дополнительного </a:t>
            </a:r>
            <a:endParaRPr lang="ru-RU" sz="2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педагогического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образования 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(повышения квалификации)» муниципального образования 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Абинский район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389338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08683" y="554636"/>
            <a:ext cx="9345117" cy="1843790"/>
          </a:xfrm>
        </p:spPr>
        <p:txBody>
          <a:bodyPr>
            <a:noAutofit/>
          </a:bodyPr>
          <a:lstStyle/>
          <a:p>
            <a:pPr algn="ctr"/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Программа семинара-совещания 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для заместителей 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директоров по УВР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Тема: «Повышение уровня методической компетентности педагогических работников – повышение качества образования в школе»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838200" y="2398425"/>
            <a:ext cx="10515600" cy="3778537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Встреча участников семинара </a:t>
            </a:r>
            <a:r>
              <a:rPr lang="ru-RU" b="1" dirty="0" smtClean="0">
                <a:solidFill>
                  <a:srgbClr val="EB701D"/>
                </a:solidFill>
                <a:latin typeface="Times New Roman" pitchFamily="18" charset="0"/>
                <a:cs typeface="Times New Roman" pitchFamily="18" charset="0"/>
              </a:rPr>
              <a:t>9:30-10:00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Вступительное слово директора Парфеновой О.В. </a:t>
            </a:r>
            <a:r>
              <a:rPr lang="ru-RU" b="1" dirty="0" smtClean="0">
                <a:solidFill>
                  <a:srgbClr val="EB701D"/>
                </a:solidFill>
                <a:latin typeface="Times New Roman" pitchFamily="18" charset="0"/>
                <a:cs typeface="Times New Roman" pitchFamily="18" charset="0"/>
              </a:rPr>
              <a:t>10:00-10:05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Доклад по теме семинара заместителя директора по УВР Канцидал Т.Н. (МБОУ СОШ № 6) </a:t>
            </a:r>
            <a:r>
              <a:rPr lang="ru-RU" b="1" dirty="0" smtClean="0">
                <a:solidFill>
                  <a:srgbClr val="EB701D"/>
                </a:solidFill>
                <a:latin typeface="Times New Roman" pitchFamily="18" charset="0"/>
                <a:cs typeface="Times New Roman" pitchFamily="18" charset="0"/>
              </a:rPr>
              <a:t>10:05-10:20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Доклад по теме семинара заместителя по УВР МКОУ ООШ № 21 Петренко Н.Б. </a:t>
            </a:r>
            <a:r>
              <a:rPr lang="ru-RU" b="1" dirty="0" smtClean="0">
                <a:solidFill>
                  <a:srgbClr val="EB701D"/>
                </a:solidFill>
                <a:latin typeface="Times New Roman" pitchFamily="18" charset="0"/>
                <a:cs typeface="Times New Roman" pitchFamily="18" charset="0"/>
              </a:rPr>
              <a:t>10:20-10:40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Посещение открытых уроков </a:t>
            </a:r>
            <a:r>
              <a:rPr lang="ru-RU" b="1" dirty="0" smtClean="0">
                <a:solidFill>
                  <a:srgbClr val="EB701D"/>
                </a:solidFill>
                <a:latin typeface="Times New Roman" pitchFamily="18" charset="0"/>
                <a:cs typeface="Times New Roman" pitchFamily="18" charset="0"/>
              </a:rPr>
              <a:t>10:45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Обсуждение уроков, анализ проведенного семинара </a:t>
            </a:r>
            <a:r>
              <a:rPr lang="ru-RU" b="1" dirty="0" smtClean="0">
                <a:solidFill>
                  <a:srgbClr val="EB701D"/>
                </a:solidFill>
                <a:latin typeface="Times New Roman" pitchFamily="18" charset="0"/>
                <a:cs typeface="Times New Roman" pitchFamily="18" charset="0"/>
              </a:rPr>
              <a:t>11:35 -12:20</a:t>
            </a:r>
          </a:p>
          <a:p>
            <a:endParaRPr lang="ru-RU" b="1" dirty="0">
              <a:solidFill>
                <a:srgbClr val="EB701D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704538"/>
            <a:ext cx="11019020" cy="986150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Посещение </a:t>
            </a:r>
            <a:r>
              <a:rPr lang="ru-RU" sz="4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открытых уроков педагогических работников МБОУ СОШ № 6.</a:t>
            </a:r>
            <a:endParaRPr lang="ru-RU" sz="40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Содержимое 7" descr="WhatsApp Image 2022-09-29 at 13.15.39 (1).jpe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172200" y="2058194"/>
            <a:ext cx="5181600" cy="3886200"/>
          </a:xfrm>
        </p:spPr>
      </p:pic>
      <p:pic>
        <p:nvPicPr>
          <p:cNvPr id="7" name="Содержимое 6" descr="WhatsApp Image 2022-09-29 at 13.15.39.jpe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838200" y="2058194"/>
            <a:ext cx="5181600" cy="388620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764498"/>
            <a:ext cx="10515600" cy="926190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Выступления с докладами по теме совещания</a:t>
            </a:r>
            <a:endParaRPr lang="ru-RU" sz="40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Содержимое 6" descr="WhatsApp Image 2022-09-29 at 13.15.33.jpe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38200" y="2058194"/>
            <a:ext cx="5181600" cy="3886200"/>
          </a:xfrm>
        </p:spPr>
      </p:pic>
      <p:pic>
        <p:nvPicPr>
          <p:cNvPr id="14" name="Содержимое 13" descr="WhatsApp Image 2022-09-29 at 13.15.38 (1).jpe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131248" y="1825625"/>
            <a:ext cx="3263504" cy="4351338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9330" y="689548"/>
            <a:ext cx="10334469" cy="1001140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Обсуждение уроков, анализ проведенного семинара.</a:t>
            </a:r>
            <a:endParaRPr lang="ru-RU" sz="40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WhatsApp Image 2022-09-29 at 13.15.36.jpe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38200" y="2058194"/>
            <a:ext cx="5181600" cy="3886200"/>
          </a:xfrm>
        </p:spPr>
      </p:pic>
      <p:pic>
        <p:nvPicPr>
          <p:cNvPr id="7" name="Содержимое 6" descr="WhatsApp Image 2022-09-29 at 13.15.37 (1).jpe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172200" y="2058194"/>
            <a:ext cx="5181600" cy="388620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157724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EB701D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b="1" dirty="0">
              <a:solidFill>
                <a:srgbClr val="EB701D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112</Words>
  <Application>Microsoft Macintosh PowerPoint</Application>
  <PresentationFormat>Произвольный</PresentationFormat>
  <Paragraphs>17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Office Theme</vt:lpstr>
      <vt:lpstr>Семинар-совещание</vt:lpstr>
      <vt:lpstr>Программа семинара-совещания для заместителей директоров по УВР Тема: «Повышение уровня методической компетентности педагогических работников – повышение качества образования в школе» </vt:lpstr>
      <vt:lpstr>Посещение открытых уроков педагогических работников МБОУ СОШ № 6.</vt:lpstr>
      <vt:lpstr>Выступления с докладами по теме совещания</vt:lpstr>
      <vt:lpstr>Обсуждение уроков, анализ проведенного семинара.</vt:lpstr>
      <vt:lpstr>Спасибо за внимание!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Microsoft Office User</dc:creator>
  <cp:lastModifiedBy>Пользователь</cp:lastModifiedBy>
  <cp:revision>5</cp:revision>
  <dcterms:created xsi:type="dcterms:W3CDTF">2022-05-10T13:22:45Z</dcterms:created>
  <dcterms:modified xsi:type="dcterms:W3CDTF">2022-10-03T12:33:35Z</dcterms:modified>
</cp:coreProperties>
</file>